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338" r:id="rId31"/>
    <p:sldId id="319" r:id="rId32"/>
    <p:sldId id="320" r:id="rId33"/>
    <p:sldId id="339" r:id="rId34"/>
    <p:sldId id="331" r:id="rId35"/>
    <p:sldId id="329" r:id="rId36"/>
    <p:sldId id="332" r:id="rId37"/>
    <p:sldId id="340" r:id="rId38"/>
    <p:sldId id="294" r:id="rId39"/>
    <p:sldId id="322" r:id="rId40"/>
    <p:sldId id="323" r:id="rId41"/>
    <p:sldId id="324" r:id="rId42"/>
    <p:sldId id="325" r:id="rId43"/>
    <p:sldId id="326" r:id="rId44"/>
    <p:sldId id="328" r:id="rId45"/>
    <p:sldId id="290" r:id="rId46"/>
    <p:sldId id="337" r:id="rId47"/>
    <p:sldId id="295" r:id="rId48"/>
    <p:sldId id="296" r:id="rId49"/>
  </p:sldIdLst>
  <p:sldSz cx="12192000" cy="6858000"/>
  <p:notesSz cx="6858000" cy="9144000"/>
  <p:embeddedFontLst>
    <p:embeddedFont>
      <p:font typeface="강원교육모두 Light" panose="02020603020101020101" pitchFamily="18" charset="-127"/>
      <p:regular r:id="rId51"/>
    </p:embeddedFont>
    <p:embeddedFont>
      <p:font typeface="강원교육모두 Bold" panose="02020603020101020101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0" y="360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hyperlink" Target="https://kovo.co.kr/redsparks/stats/player-recor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4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kovo.co.kr/redsparks/club/map" TargetMode="External"/><Relationship Id="rId3" Type="http://schemas.openxmlformats.org/officeDocument/2006/relationships/image" Target="../media/image66.jpg"/><Relationship Id="rId7" Type="http://schemas.openxmlformats.org/officeDocument/2006/relationships/hyperlink" Target="http://sooparkle.dothome.co.kr/redsparks_club_map.html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7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9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0" Type="http://schemas.openxmlformats.org/officeDocument/2006/relationships/hyperlink" Target="https://kovo.co.kr/redsparks/team/player" TargetMode="External"/><Relationship Id="rId4" Type="http://schemas.openxmlformats.org/officeDocument/2006/relationships/image" Target="../media/image82.png"/><Relationship Id="rId9" Type="http://schemas.openxmlformats.org/officeDocument/2006/relationships/hyperlink" Target="http://sooparkle.dothome.co.kr/redsparks_team_player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hyperlink" Target="https://kovo.co.kr/redsparks/media/s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media_sns.html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   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TONE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</a:t>
              </a:r>
              <a:r>
                <a:rPr lang="en-US" altLang="ko-KR" dirty="0" smtClean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601b1b</a:t>
              </a:r>
              <a:endPara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23" y="2590443"/>
            <a:ext cx="1467861" cy="1467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9296" y="2551837"/>
            <a:ext cx="1690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STATS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TICKET (sub)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en-US" altLang="ko-KR" sz="1600" dirty="0" smtClean="0">
                <a:solidFill>
                  <a:schemeClr val="bg1"/>
                </a:solidFill>
              </a:rPr>
              <a:t>PPT </a:t>
            </a:r>
            <a:r>
              <a:rPr lang="ko-KR" altLang="en-US" sz="1600" dirty="0" smtClean="0">
                <a:solidFill>
                  <a:schemeClr val="bg1"/>
                </a:solidFill>
              </a:rPr>
              <a:t>구성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22859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44044" y="2258427"/>
            <a:ext cx="4128174" cy="3487060"/>
            <a:chOff x="6720082" y="2258427"/>
            <a:chExt cx="4798107" cy="4054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082" y="2258427"/>
              <a:ext cx="4798107" cy="3783676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544206" y="3953426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744436" y="3653265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8896912" y="3022137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1" y="862914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28734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64709" y="1938113"/>
            <a:ext cx="5225099" cy="3611450"/>
            <a:chOff x="6264709" y="1938113"/>
            <a:chExt cx="5225099" cy="3611450"/>
          </a:xfrm>
        </p:grpSpPr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744" y="2160846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09" y="1938113"/>
              <a:ext cx="3018963" cy="3511672"/>
            </a:xfrm>
            <a:prstGeom prst="rect">
              <a:avLst/>
            </a:prstGeom>
          </p:spPr>
        </p:pic>
      </p:grpSp>
      <p:sp>
        <p:nvSpPr>
          <p:cNvPr id="20" name="갈매기형 수장 19">
            <a:hlinkClick r:id="rId9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39" y="2637759"/>
            <a:ext cx="1373230" cy="1373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33311" y="2459504"/>
            <a:ext cx="1767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CLUB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GAME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최종 취합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en-US" altLang="ko-KR" sz="1600" dirty="0" smtClean="0">
                <a:solidFill>
                  <a:schemeClr val="bg1"/>
                </a:solidFill>
              </a:rPr>
              <a:t>SWOT </a:t>
            </a:r>
            <a:r>
              <a:rPr lang="ko-KR" altLang="en-US" sz="1600" dirty="0" smtClean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756424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206995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0821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457295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28" y="4493011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5160" y="562098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744031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71200" y="3646699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363968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13980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5158" y="349035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19976" y="2221460"/>
            <a:ext cx="5576310" cy="3868179"/>
            <a:chOff x="6219976" y="2221460"/>
            <a:chExt cx="5576310" cy="38681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976" y="2221460"/>
              <a:ext cx="5576310" cy="160891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37" y="4029696"/>
              <a:ext cx="4287387" cy="205994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3173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3282" y="1797319"/>
            <a:ext cx="5049698" cy="4719818"/>
            <a:chOff x="6483282" y="1797319"/>
            <a:chExt cx="5049698" cy="471981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282" y="1797319"/>
              <a:ext cx="5049698" cy="235628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45" y="4330398"/>
              <a:ext cx="4254572" cy="218673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366791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7"/>
          </p:cNvPr>
          <p:cNvSpPr/>
          <p:nvPr/>
        </p:nvSpPr>
        <p:spPr>
          <a:xfrm>
            <a:off x="6187783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8"/>
          </p:cNvPr>
          <p:cNvSpPr/>
          <p:nvPr/>
        </p:nvSpPr>
        <p:spPr>
          <a:xfrm>
            <a:off x="5705645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6" y="2658066"/>
            <a:ext cx="1332616" cy="1332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2635" y="2321004"/>
            <a:ext cx="18004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MAIN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TEAM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MEDIA (sub)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PPT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PPT </a:t>
            </a:r>
            <a:r>
              <a:rPr lang="ko-KR" altLang="en-US" sz="1600" dirty="0" smtClean="0">
                <a:solidFill>
                  <a:schemeClr val="bg1"/>
                </a:solidFill>
              </a:rPr>
              <a:t>디자인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SWOT </a:t>
            </a:r>
            <a:r>
              <a:rPr lang="ko-KR" altLang="en-US" sz="1600" dirty="0" smtClean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397495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417162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434919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417161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" b="16134"/>
          <a:stretch/>
        </p:blipFill>
        <p:spPr>
          <a:xfrm>
            <a:off x="8749969" y="2461394"/>
            <a:ext cx="3155977" cy="20255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3604" y="37612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372848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5875526"/>
            <a:ext cx="61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추가하여  팀만의 컨텐츠를 추가하였다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954639"/>
            <a:ext cx="3157532" cy="9152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9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0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2121624"/>
            <a:ext cx="2290743" cy="32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7035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363964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2205990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tx1"/>
                </a:solidFill>
              </a:rPr>
              <a:t>사이트 소개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987</Words>
  <Application>Microsoft Office PowerPoint</Application>
  <PresentationFormat>와이드스크린</PresentationFormat>
  <Paragraphs>327</Paragraphs>
  <Slides>48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Arial</vt:lpstr>
      <vt:lpstr>강원교육모두 Light</vt:lpstr>
      <vt:lpstr>강원교육모두 Bold</vt:lpstr>
      <vt:lpstr>맑은 고딕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147</cp:revision>
  <dcterms:created xsi:type="dcterms:W3CDTF">2023-12-18T03:07:59Z</dcterms:created>
  <dcterms:modified xsi:type="dcterms:W3CDTF">2023-12-28T05:36:59Z</dcterms:modified>
</cp:coreProperties>
</file>